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824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473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837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533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126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889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5299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61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610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123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579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DE35D-1640-4A1B-A4CB-561AA1E1716C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651C6-FE21-4A1A-ABF2-BD3ECD186F7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869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01008"/>
            <a:ext cx="4572000" cy="32486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7471"/>
            <a:ext cx="4644008" cy="360186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00" y="3628425"/>
            <a:ext cx="4580200" cy="318495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" y="7471"/>
            <a:ext cx="4489805" cy="360186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553" y="1988840"/>
            <a:ext cx="3076575" cy="23042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Rectángulo"/>
          <p:cNvSpPr/>
          <p:nvPr/>
        </p:nvSpPr>
        <p:spPr>
          <a:xfrm>
            <a:off x="1305853" y="3861048"/>
            <a:ext cx="6532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Creciendo en salud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5075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Elizabeth</dc:creator>
  <cp:lastModifiedBy>Elizabeth</cp:lastModifiedBy>
  <cp:revision>2</cp:revision>
  <dcterms:created xsi:type="dcterms:W3CDTF">2016-07-27T20:14:23Z</dcterms:created>
  <dcterms:modified xsi:type="dcterms:W3CDTF">2016-07-27T20:23:11Z</dcterms:modified>
</cp:coreProperties>
</file>