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41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F87F3-5B27-4B95-88B1-A315D03CB308}" type="datetimeFigureOut">
              <a:rPr lang="es-CL" smtClean="0"/>
              <a:t>27-07-2016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273D1-3E0A-47C9-A57F-B7A201383A6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140663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F87F3-5B27-4B95-88B1-A315D03CB308}" type="datetimeFigureOut">
              <a:rPr lang="es-CL" smtClean="0"/>
              <a:t>27-07-2016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273D1-3E0A-47C9-A57F-B7A201383A6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543607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F87F3-5B27-4B95-88B1-A315D03CB308}" type="datetimeFigureOut">
              <a:rPr lang="es-CL" smtClean="0"/>
              <a:t>27-07-2016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273D1-3E0A-47C9-A57F-B7A201383A6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55789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F87F3-5B27-4B95-88B1-A315D03CB308}" type="datetimeFigureOut">
              <a:rPr lang="es-CL" smtClean="0"/>
              <a:t>27-07-2016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273D1-3E0A-47C9-A57F-B7A201383A6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998742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F87F3-5B27-4B95-88B1-A315D03CB308}" type="datetimeFigureOut">
              <a:rPr lang="es-CL" smtClean="0"/>
              <a:t>27-07-2016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273D1-3E0A-47C9-A57F-B7A201383A6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77378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F87F3-5B27-4B95-88B1-A315D03CB308}" type="datetimeFigureOut">
              <a:rPr lang="es-CL" smtClean="0"/>
              <a:t>27-07-2016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273D1-3E0A-47C9-A57F-B7A201383A6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969757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F87F3-5B27-4B95-88B1-A315D03CB308}" type="datetimeFigureOut">
              <a:rPr lang="es-CL" smtClean="0"/>
              <a:t>27-07-2016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273D1-3E0A-47C9-A57F-B7A201383A6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468277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F87F3-5B27-4B95-88B1-A315D03CB308}" type="datetimeFigureOut">
              <a:rPr lang="es-CL" smtClean="0"/>
              <a:t>27-07-2016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273D1-3E0A-47C9-A57F-B7A201383A6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77430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F87F3-5B27-4B95-88B1-A315D03CB308}" type="datetimeFigureOut">
              <a:rPr lang="es-CL" smtClean="0"/>
              <a:t>27-07-2016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273D1-3E0A-47C9-A57F-B7A201383A6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47549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F87F3-5B27-4B95-88B1-A315D03CB308}" type="datetimeFigureOut">
              <a:rPr lang="es-CL" smtClean="0"/>
              <a:t>27-07-2016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273D1-3E0A-47C9-A57F-B7A201383A6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73035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F87F3-5B27-4B95-88B1-A315D03CB308}" type="datetimeFigureOut">
              <a:rPr lang="es-CL" smtClean="0"/>
              <a:t>27-07-2016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273D1-3E0A-47C9-A57F-B7A201383A6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82254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F87F3-5B27-4B95-88B1-A315D03CB308}" type="datetimeFigureOut">
              <a:rPr lang="es-CL" smtClean="0"/>
              <a:t>27-07-2016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6273D1-3E0A-47C9-A57F-B7A201383A6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49368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L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3995936" cy="2996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0973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Presentación en pantalla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Elizabeth</dc:creator>
  <cp:lastModifiedBy>Elizabeth</cp:lastModifiedBy>
  <cp:revision>1</cp:revision>
  <dcterms:created xsi:type="dcterms:W3CDTF">2016-07-27T20:31:08Z</dcterms:created>
  <dcterms:modified xsi:type="dcterms:W3CDTF">2016-07-27T20:31:51Z</dcterms:modified>
</cp:coreProperties>
</file>